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7" roundtripDataSignature="AMtx7mgDWRnmlR+y0W+MgvtJQW/z06Eg0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23779" y="248734"/>
            <a:ext cx="1684133" cy="2105167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5"/>
              </a:srgbClr>
            </a:outerShdw>
          </a:effectLst>
        </p:spPr>
      </p:pic>
      <p:sp>
        <p:nvSpPr>
          <p:cNvPr id="85" name="Google Shape;85;p1"/>
          <p:cNvSpPr txBox="1"/>
          <p:nvPr/>
        </p:nvSpPr>
        <p:spPr>
          <a:xfrm>
            <a:off x="217283" y="780004"/>
            <a:ext cx="11507100" cy="33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4000" u="none" cap="none" strike="noStrike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COMMITMENT AGREEMENT</a:t>
            </a:r>
            <a:endParaRPr b="1" i="0" sz="3600" u="none" cap="none" strike="noStrike">
              <a:solidFill>
                <a:srgbClr val="2E75B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 cap="none" strike="noStrike">
              <a:solidFill>
                <a:srgbClr val="2E75B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2300" u="none" cap="none" strike="noStrike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1" i="0" lang="es-ES" u="none" cap="none" strike="noStrike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r>
              <a:rPr b="1" i="0" lang="es-ES" sz="2300" u="none" cap="none" strike="noStrike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 [name of participant]</a:t>
            </a:r>
            <a:endParaRPr b="1" i="0" sz="2300" u="none" cap="none" strike="noStrike">
              <a:solidFill>
                <a:srgbClr val="2E75B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2300" u="none" cap="none" strike="noStrike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commit myself to NOT BUY a CLOTHING GARMENT with similar characteristics to the one I have obtained at the CO2 and WATER Market. By doing so, I will have contributed to prolonging the life of the garment, reusing resources and avoiding the manufacture of a new one, reducing my environmental impact and being more sustainable.</a:t>
            </a:r>
            <a:endParaRPr b="1" i="0" sz="2300" u="none" cap="none" strike="noStrike">
              <a:solidFill>
                <a:srgbClr val="2E75B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4528703" y="6024491"/>
            <a:ext cx="7304100" cy="4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2200" u="none" cap="none" strike="noStrike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In [place] on [day][month][year]</a:t>
            </a:r>
            <a:endParaRPr sz="400"/>
          </a:p>
        </p:txBody>
      </p:sp>
      <p:pic>
        <p:nvPicPr>
          <p:cNvPr descr="C:\Users\u3753\AppData\Local\Microsoft\Windows\Temporary Internet Files\Content.Outlook\65ZX5Y2C\ECF4CLIM Logo_sf.png" id="87" name="Google Shape;8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7283" y="115614"/>
            <a:ext cx="1675739" cy="2066271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 txBox="1"/>
          <p:nvPr/>
        </p:nvSpPr>
        <p:spPr>
          <a:xfrm>
            <a:off x="5970759" y="4808941"/>
            <a:ext cx="493725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2400" u="none" cap="none" strike="noStrike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Signed: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2023-05-10T14:32:22Z</dcterms:created>
  <dc:creator>Gamarra Rodriguez,  Ana Rosa</dc:creator>
</cp:coreProperties>
</file>